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20" autoAdjust="0"/>
  </p:normalViewPr>
  <p:slideViewPr>
    <p:cSldViewPr>
      <p:cViewPr varScale="1">
        <p:scale>
          <a:sx n="94" d="100"/>
          <a:sy n="94" d="100"/>
        </p:scale>
        <p:origin x="6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CD841D2-56C0-AA59-DD6A-450604717F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63E68E-762B-EDAC-8AD6-14CABA821D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0FF894-0EFB-758A-0387-1646BE32EA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F76E33-6E5D-66E7-E609-D9D4D3D7AD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A2B385-8B56-4552-9A04-73D2582CBD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35F42CC-4241-26DD-1F9E-5D92D19A98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C3C412-31EE-F023-39D9-E28E4AEA021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77407291-F855-3336-7259-BB5BC8E509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99392722-D4D2-2BDA-924C-55AD61B2BE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68FE3C-094C-600A-CE66-768B91BEC2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8BA4E3-72BE-DC01-766E-AD31F61AB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1F8007-0F31-46CF-9A56-0322C220AE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>
            <a:extLst>
              <a:ext uri="{FF2B5EF4-FFF2-40B4-BE49-F238E27FC236}">
                <a16:creationId xmlns:a16="http://schemas.microsoft.com/office/drawing/2014/main" id="{C2B2A183-B7B9-64BB-EABD-0D6B2B5106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>
            <a:extLst>
              <a:ext uri="{FF2B5EF4-FFF2-40B4-BE49-F238E27FC236}">
                <a16:creationId xmlns:a16="http://schemas.microsoft.com/office/drawing/2014/main" id="{DE2F302D-10F4-0CD4-5D6B-E3F57F99B3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日付プレースホルダー 4">
            <a:extLst>
              <a:ext uri="{FF2B5EF4-FFF2-40B4-BE49-F238E27FC236}">
                <a16:creationId xmlns:a16="http://schemas.microsoft.com/office/drawing/2014/main" id="{FE4E0C6D-BBEF-C664-EDA8-B8500B28F7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C6BCEF-EF4B-5705-989B-E77AA48C5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4283A-F099-4FD2-8E23-1F14D10FB4CE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86CDC9-52DE-FD39-CF4C-22FC7112A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8887E4-F3CE-C919-F371-415B5B67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AC0E8-CBB9-4AEC-A06C-C3B9A7D8A2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1207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3EC2DC-BDBC-85F7-47C2-5FA42B81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E8A84-E9F5-46C0-AA14-F683845B1721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326EB1-59CD-0B9F-5893-485BB941C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6E73C9-39E7-AB86-728B-806D4D718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F8FAC-1700-4835-9FFE-4C566CEA7D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706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5D1D79-6CA7-9EE1-AE79-6E17D685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6D00-FF94-4A59-92F4-C92D413EDC70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DC935E-DD11-797C-33EB-86A86FF4B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D26885-570E-9C8F-9BFA-7B8962DB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88E74-E643-4EDC-A6FC-764D4F71F5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67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B5A762-CEA6-8919-5E1D-EC4A572EE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C76AB-24C2-4A36-81EC-E1AE8F19839C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D21576-9ECE-E366-B733-97BB07FC0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508D46-E009-F1EF-E907-A16AC24D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3D1DE-996C-4328-8905-F439D3D293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663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30BD2D-5716-F552-DD4D-EF7F73E32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FBBDC-7F87-4ADB-BCAA-A455DEA7FD70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5F4DE8-FE0C-4F3D-3FE3-246EC815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BDABDC-C78E-2432-C847-25DD8FCCB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2CFF3-0551-453C-A9AA-B1ADF4728E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05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4895D22-AB5B-0539-6C86-348C733A1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18E76-4309-4301-BD8E-3188F99917F6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3CABE8B-E445-F468-BAC8-140EBCFBF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F9349B9-8E8D-A1BF-B6B6-444B27CF8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69ED8-7F13-48BF-B6CA-5A62D0F6D4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351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F67CB3C0-9517-3E2A-FD08-9A5C888C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5F4E5-D19D-443B-9622-CA145D526665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42654AF8-3E20-0D93-61F4-6A541E7B1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9B78FAAB-B026-A18B-DB57-60BCFF884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5E4B6-9D91-474D-A8FB-59FB99461F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654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00DEF6FA-89C0-B7EE-DA7D-1456FC32D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0FFF6-AB6A-477B-AEF2-1BC2D42BE4E5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DC7CA247-CA30-83DF-9CA0-3BFBB199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4E4BC3D-CC75-C6EA-DE9D-D203D6BF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C57F5-8905-4426-A722-366C097DAB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285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A7A7BDAA-2C9B-A0C7-B0D1-18B1E6D43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1D393-7957-460F-B762-2E12ED35086E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49446A70-1BEA-819A-1488-E717C606E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E37D2E1-576B-F0F1-9391-872EB115A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7E6F3-4020-45FB-922A-3E5048C936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743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447B1EF-C898-5910-7A5F-659CFB69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DB458-058D-4F16-BF15-B8282C68CF40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33F50D9-69B0-94F2-AE99-55A490D8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D89B0B0-0AC5-C697-A26B-D890BCC6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141E6-42F9-4D1D-9523-B791B8AA48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184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28621F8-37E1-B518-73C3-3CC68691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58A19-856A-413A-9D8C-15CF389807D7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6D17DD7-4646-0929-BE6C-DFB3D3549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FE2D83DF-C9A0-9C27-6958-AADEEF7F6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1FF8D-0108-4F81-B0A4-8AC89BFCD9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94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EA32A855-EA63-8F6B-5214-AA299DC9B4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01E88706-2095-C375-E552-417FB9C2CF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2258CB-FEF3-C639-E426-FCEF661D9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F80341-CFD4-4DE4-953E-6F0525B2DDC7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556DE0-4C8F-71FE-7732-D109266735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47D8D9-B32A-4B5A-0E38-194A584C94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C24249D-8D06-4DDB-B0EC-75E67AB846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C2A02161-D5D3-B09D-43FB-AD569BC9B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1268413"/>
            <a:ext cx="7772400" cy="187325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>
                <a:latin typeface="Arial" panose="020B0604020202020204" pitchFamily="34" charset="0"/>
              </a:rPr>
              <a:t>日本精神科診断学会</a:t>
            </a:r>
            <a:br>
              <a:rPr kumimoji="0" lang="en-US" altLang="ja-JP" sz="3200" b="1">
                <a:latin typeface="Arial" panose="020B0604020202020204" pitchFamily="34" charset="0"/>
              </a:rPr>
            </a:br>
            <a:r>
              <a:rPr kumimoji="0" lang="ja-JP" altLang="en-US" sz="3200" b="1">
                <a:latin typeface="Arial" panose="020B0604020202020204" pitchFamily="34" charset="0"/>
              </a:rPr>
              <a:t>ＣＯ Ｉ （利益相反）の開示</a:t>
            </a:r>
            <a:br>
              <a:rPr kumimoji="0" lang="en-US" altLang="ja-JP" sz="3200" b="1" i="1"/>
            </a:br>
            <a:r>
              <a:rPr kumimoji="0" lang="ja-JP" altLang="en-US" sz="3200" b="1"/>
              <a:t>筆頭発表者名：　○○　○○</a:t>
            </a:r>
            <a:endParaRPr lang="ja-JP" altLang="en-US" sz="3200"/>
          </a:p>
        </p:txBody>
      </p:sp>
      <p:sp>
        <p:nvSpPr>
          <p:cNvPr id="4099" name="サブタイトル 2">
            <a:extLst>
              <a:ext uri="{FF2B5EF4-FFF2-40B4-BE49-F238E27FC236}">
                <a16:creationId xmlns:a16="http://schemas.microsoft.com/office/drawing/2014/main" id="{F4A06477-D9B2-0097-E184-D31803F16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3933825"/>
            <a:ext cx="8353425" cy="1103313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kumimoji="0" lang="ja-JP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演題発表に関連し、開示すべき</a:t>
            </a:r>
            <a:r>
              <a:rPr kumimoji="0" lang="en-US" altLang="ja-JP" sz="2800" b="1">
                <a:solidFill>
                  <a:schemeClr val="tx1"/>
                </a:solidFill>
                <a:latin typeface="Arial" panose="020B0604020202020204" pitchFamily="34" charset="0"/>
              </a:rPr>
              <a:t>COI</a:t>
            </a:r>
            <a:r>
              <a:rPr kumimoji="0" lang="ja-JP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関係にある企業</a:t>
            </a:r>
            <a:endParaRPr kumimoji="0" lang="en-US" altLang="ja-JP" sz="28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 eaLnBrk="1" hangingPunct="1"/>
            <a:r>
              <a:rPr kumimoji="0" lang="ja-JP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などはありません</a:t>
            </a:r>
            <a:r>
              <a:rPr lang="ja-JP" altLang="en-US" sz="2800" b="1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028BD2-B4F7-A21C-4566-F8C81F6C34B1}"/>
              </a:ext>
            </a:extLst>
          </p:cNvPr>
          <p:cNvSpPr txBox="1"/>
          <p:nvPr/>
        </p:nvSpPr>
        <p:spPr>
          <a:xfrm>
            <a:off x="250825" y="188913"/>
            <a:ext cx="84978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2400" b="1" dirty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（開示情報がない場合）</a:t>
            </a:r>
            <a:endParaRPr lang="ja-JP" altLang="en-US" sz="24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101" name="Text Box 6">
            <a:extLst>
              <a:ext uri="{FF2B5EF4-FFF2-40B4-BE49-F238E27FC236}">
                <a16:creationId xmlns:a16="http://schemas.microsoft.com/office/drawing/2014/main" id="{943138ED-F99E-2CEA-B78B-8BE5835BC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397500"/>
            <a:ext cx="8280400" cy="830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※</a:t>
            </a: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この形式はサンプルなので、必要な情報が開示されれば、</a:t>
            </a:r>
            <a:endParaRPr lang="en-US" altLang="ja-JP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　形式は自由です。</a:t>
            </a:r>
            <a:endParaRPr lang="en-US" altLang="ja-JP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66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ＭＳ ゴシック</vt:lpstr>
      <vt:lpstr>Office ​​テーマ</vt:lpstr>
      <vt:lpstr>日本精神科診断学会 ＣＯ Ｉ （利益相反）の開示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印刷 成進社</cp:lastModifiedBy>
  <cp:revision>22</cp:revision>
  <cp:lastPrinted>2016-08-02T10:16:42Z</cp:lastPrinted>
  <dcterms:created xsi:type="dcterms:W3CDTF">2012-08-22T19:13:55Z</dcterms:created>
  <dcterms:modified xsi:type="dcterms:W3CDTF">2025-12-04T05:23:59Z</dcterms:modified>
</cp:coreProperties>
</file>