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20" autoAdjust="0"/>
  </p:normalViewPr>
  <p:slideViewPr>
    <p:cSldViewPr>
      <p:cViewPr varScale="1">
        <p:scale>
          <a:sx n="94" d="100"/>
          <a:sy n="94" d="100"/>
        </p:scale>
        <p:origin x="6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1DC5F71-CC3D-4731-D66D-60D0D737B6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6C9C314-EAC7-4AB0-7E0B-0DE34586DD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956E5F-9FE8-3202-0577-A06830C6C5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C24C4B-26A4-4341-A52B-FD198B9200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9D53938-5B48-4D5E-B8A2-C443CD5EA1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2E379E0-F82A-5DE5-1596-CE4B889A24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F1D7235-10A3-210D-A6C7-580148657D1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15CD208D-EAAB-AB23-1CBA-5F31B030A2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68C1CD29-59EC-9EF8-303B-DCCA551158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2F6534-CDFF-9E43-C13E-D500854F952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10C859-0296-3654-4C9B-6CC43C8C0B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D06BFA4-79A1-431C-BAEF-E8E08B63AD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FB7787-E9BD-5CE7-B281-A4F66D4AD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F31EA-3E09-4BBE-ABF0-0904B3BA581A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53CCDD-AF8A-D208-ADAB-41DE1D467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EFFBD0-A2BC-C8A0-ED43-96DA816A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65147-7F52-4AC3-BEC1-75C2730888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45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69B6E6-4209-A204-4631-C582B1BD1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D18CC-779F-4123-9CBB-EA737556BBE4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95E97E-DD9A-45B9-D6C7-1FB177C74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B1A77D-B9C5-48B6-21D8-E7B87A1CF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15C04-E94E-4ED4-9541-BA637ACAC66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84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381957-1E8C-31CC-42C3-7A685F239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27797-08AB-43EB-8E51-61DA7F6D241B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00BF17-7C95-4CA7-7837-15356E866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955640-58F0-D717-C85A-9AE3761D7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F64B4-E6D2-49D7-AEA0-EDFAB71355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5074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B323D0-E928-FF92-88DA-F5044F498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4985A-96EA-4A8B-A01C-0F136C795014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69A5EC-8FAE-B9D1-1928-B3990578D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0D1402-E951-2B8E-0D5A-1AF431F4A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34DE-B6D4-433A-B71C-AB817A1C6FA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737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36A1C3-AFD8-A296-7F84-459578BB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0719D-6AFC-4E27-BEBE-E6990F5FA560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5E1A83-30DF-1821-49C0-35EC0399A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39CC51-76F7-46AB-A166-A7BC737C6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E5A14-0C68-45E3-BFF2-43D2A622CD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073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23AB28D-20EF-C0AC-DC42-1CDF16026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E0154-4619-41E8-A57A-BA4D8BAFAFAF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03B2DDA-B249-8502-2321-40EB9224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FF904AD9-7C2B-13A4-1AF3-F26E32BBB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5E9D3-4AE2-4D28-AD6E-3E3A2B24D7A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414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47E95436-A057-A3A3-EA19-89B204F81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0B779-F820-434B-90B8-9E04CA478E3C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A04F12DF-9D17-5321-B98E-315DE1B45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68AAD508-854A-AD3E-3D55-3A3D32B65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3A13A-6E91-4DDB-BAD9-6E82E2FC75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713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7E8282D7-3F0A-ACB3-D507-7434AB925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2DC94-59B7-4D63-80A2-3D4B8603AC17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0D54A21-F3BA-F94B-D016-5CBF6861E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12C2A07B-A6A8-A832-16A6-D3AF4CD93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00320-6679-43F8-9D23-4911436C47F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940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897AC446-ED90-ADD3-BCCC-D77C97E7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DD51D-34A5-465F-AB23-24DCE7E37A02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C0B581CF-F4B0-880F-DD42-ED0839BD4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208BAF5-F1B0-CB91-ED83-4F3AECBA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A083F-1E0A-4CE9-A0F3-D62FC668CFC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65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6B654E2-F9C7-9055-71AE-28F4E472F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71808-6EFF-42EC-9D59-8821A6CC92CB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8298455-E704-1CC4-AB40-3F5BCABC2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373CE73-FF84-5438-9FBE-3BB9D01D4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F6E30-AE63-46B9-A585-EEFC4DCA105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5088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E29D2F18-CCA7-6927-C92B-AB26CD634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9EC32-034D-4107-95E5-C0CD15417DD8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6797B92A-2793-1A00-6F18-AF1E045E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5B146548-48A4-84C9-C044-372671952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77C38-8DF4-467A-AFBB-8755EA7823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552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87A2023F-16E3-A908-F3EC-9828E710353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D5884CBB-AC5D-E262-528E-CE4295A720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158A90-F538-3226-44D5-0936EE42F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B8A2E9-80B1-4941-8816-AB36BD49BB40}" type="datetimeFigureOut">
              <a:rPr lang="ja-JP" altLang="en-US"/>
              <a:pPr>
                <a:defRPr/>
              </a:pPr>
              <a:t>2025/12/4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85A145-B026-94EC-C66C-4F23CBEA50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2D78E2-E1BA-1A2F-DCA3-76503EF30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47311B9-440B-4A4F-B861-3495171283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84D14A7E-A8C4-CB14-8617-95BB6F7CB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650" y="549275"/>
            <a:ext cx="7772400" cy="1584325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200" b="1">
                <a:latin typeface="Arial" panose="020B0604020202020204" pitchFamily="34" charset="0"/>
              </a:rPr>
              <a:t>日本精神科診断学会</a:t>
            </a:r>
            <a:br>
              <a:rPr kumimoji="0" lang="en-US" altLang="ja-JP" sz="3200" b="1">
                <a:latin typeface="Arial" panose="020B0604020202020204" pitchFamily="34" charset="0"/>
              </a:rPr>
            </a:br>
            <a:r>
              <a:rPr kumimoji="0" lang="ja-JP" altLang="en-US" sz="3200" b="1">
                <a:latin typeface="Arial" panose="020B0604020202020204" pitchFamily="34" charset="0"/>
              </a:rPr>
              <a:t>ＣＯ Ｉ（利益相反） の開示</a:t>
            </a:r>
            <a:br>
              <a:rPr kumimoji="0" lang="en-US" altLang="ja-JP" sz="3200" b="1" i="1"/>
            </a:br>
            <a:r>
              <a:rPr kumimoji="0" lang="ja-JP" altLang="en-US" sz="3200" b="1"/>
              <a:t>筆頭発表者名：　○○　○○</a:t>
            </a:r>
            <a:endParaRPr lang="ja-JP" altLang="en-US" sz="3200"/>
          </a:p>
        </p:txBody>
      </p:sp>
      <p:sp>
        <p:nvSpPr>
          <p:cNvPr id="4099" name="サブタイトル 2">
            <a:extLst>
              <a:ext uri="{FF2B5EF4-FFF2-40B4-BE49-F238E27FC236}">
                <a16:creationId xmlns:a16="http://schemas.microsoft.com/office/drawing/2014/main" id="{1878B49E-9368-7D6E-93D2-091EA78B4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0825" y="2708275"/>
            <a:ext cx="8569325" cy="2160588"/>
          </a:xfrm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ts val="2600"/>
              </a:lnSpc>
              <a:spcBef>
                <a:spcPct val="0"/>
              </a:spcBef>
            </a:pPr>
            <a:r>
              <a:rPr kumimoji="0" lang="ja-JP" altLang="en-US" sz="2400" b="1">
                <a:solidFill>
                  <a:schemeClr val="tx1"/>
                </a:solidFill>
                <a:latin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>
                <a:solidFill>
                  <a:schemeClr val="tx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400" b="1">
                <a:solidFill>
                  <a:schemeClr val="tx1"/>
                </a:solidFill>
                <a:latin typeface="ＭＳ Ｐゴシック" panose="020B0600070205080204" pitchFamily="50" charset="-128"/>
              </a:rPr>
              <a:t>関係にある企業など：</a:t>
            </a:r>
            <a:endParaRPr kumimoji="0" lang="en-US" altLang="ja-JP" sz="2400" b="1">
              <a:solidFill>
                <a:schemeClr val="tx1"/>
              </a:solidFill>
              <a:latin typeface="ＭＳ Ｐゴシック" panose="020B0600070205080204" pitchFamily="50" charset="-128"/>
            </a:endParaRPr>
          </a:p>
          <a:p>
            <a:pPr algn="l" eaLnBrk="1" hangingPunct="1">
              <a:lnSpc>
                <a:spcPts val="2000"/>
              </a:lnSpc>
            </a:pPr>
            <a:endParaRPr kumimoji="0" lang="en-US" altLang="ja-JP" sz="2000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 eaLnBrk="1" hangingPunct="1">
              <a:lnSpc>
                <a:spcPts val="2000"/>
              </a:lnSpc>
            </a:pPr>
            <a:r>
              <a:rPr kumimoji="0" lang="ja-JP" altLang="en-US" sz="2000" b="1">
                <a:solidFill>
                  <a:schemeClr val="tx1"/>
                </a:solidFill>
                <a:latin typeface="Arial" panose="020B0604020202020204" pitchFamily="34" charset="0"/>
              </a:rPr>
              <a:t>　　受託研究・共同研究費：</a:t>
            </a:r>
            <a:r>
              <a:rPr kumimoji="0" lang="en-US" altLang="ja-JP" sz="2000" b="1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kumimoji="0" lang="ja-JP" altLang="en-US" sz="2000" b="1">
                <a:solidFill>
                  <a:schemeClr val="tx1"/>
                </a:solidFill>
                <a:latin typeface="Arial" panose="020B0604020202020204" pitchFamily="34" charset="0"/>
              </a:rPr>
              <a:t>あり（○○株式会社）</a:t>
            </a:r>
            <a:endParaRPr kumimoji="0" lang="en-US" altLang="ja-JP" sz="2000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 eaLnBrk="1" hangingPunct="1">
              <a:lnSpc>
                <a:spcPts val="2000"/>
              </a:lnSpc>
            </a:pPr>
            <a:r>
              <a:rPr kumimoji="0" lang="ja-JP" altLang="en-US" sz="2000" b="1">
                <a:solidFill>
                  <a:schemeClr val="tx1"/>
                </a:solidFill>
                <a:latin typeface="Arial" panose="020B0604020202020204" pitchFamily="34" charset="0"/>
              </a:rPr>
              <a:t>　　奨学寄付金：</a:t>
            </a:r>
            <a:r>
              <a:rPr kumimoji="0" lang="en-US" altLang="ja-JP" sz="2000" b="1">
                <a:solidFill>
                  <a:schemeClr val="tx1"/>
                </a:solidFill>
                <a:latin typeface="Arial" panose="020B0604020202020204" pitchFamily="34" charset="0"/>
              </a:rPr>
              <a:t>			</a:t>
            </a:r>
            <a:r>
              <a:rPr kumimoji="0" lang="ja-JP" altLang="en-US" sz="2000" b="1">
                <a:solidFill>
                  <a:schemeClr val="tx1"/>
                </a:solidFill>
                <a:latin typeface="Arial" panose="020B0604020202020204" pitchFamily="34" charset="0"/>
              </a:rPr>
              <a:t>あり（△△薬品）</a:t>
            </a:r>
            <a:endParaRPr kumimoji="0" lang="en-US" altLang="ja-JP" sz="2000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 eaLnBrk="1" hangingPunct="1">
              <a:lnSpc>
                <a:spcPts val="2000"/>
              </a:lnSpc>
            </a:pPr>
            <a:r>
              <a:rPr kumimoji="0" lang="ja-JP" altLang="en-US" sz="2000" b="1">
                <a:solidFill>
                  <a:schemeClr val="tx1"/>
                </a:solidFill>
                <a:latin typeface="Arial" panose="020B0604020202020204" pitchFamily="34" charset="0"/>
              </a:rPr>
              <a:t>　　寄付講座所属：</a:t>
            </a:r>
            <a:r>
              <a:rPr kumimoji="0" lang="en-US" altLang="ja-JP" sz="2000" b="1">
                <a:solidFill>
                  <a:schemeClr val="tx1"/>
                </a:solidFill>
                <a:latin typeface="Arial" panose="020B0604020202020204" pitchFamily="34" charset="0"/>
              </a:rPr>
              <a:t>		</a:t>
            </a:r>
            <a:r>
              <a:rPr kumimoji="0" lang="ja-JP" altLang="en-US" sz="2000" b="1">
                <a:solidFill>
                  <a:schemeClr val="tx1"/>
                </a:solidFill>
                <a:latin typeface="Arial" panose="020B0604020202020204" pitchFamily="34" charset="0"/>
              </a:rPr>
              <a:t>あり（□□製薬）</a:t>
            </a:r>
            <a:endParaRPr kumimoji="0" lang="en-US" altLang="ja-JP" sz="20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52" name="テキスト ボックス 3">
            <a:extLst>
              <a:ext uri="{FF2B5EF4-FFF2-40B4-BE49-F238E27FC236}">
                <a16:creationId xmlns:a16="http://schemas.microsoft.com/office/drawing/2014/main" id="{BAE3019E-0D5D-598B-7395-7AE1C575D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888"/>
            <a:ext cx="87122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2000" b="1" dirty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（開示情報がある場合）</a:t>
            </a:r>
            <a:endParaRPr lang="ja-JP" altLang="en-US" sz="20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3F69D498-D743-04AB-7E4F-D5C41E1FE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397500"/>
            <a:ext cx="8280400" cy="830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※</a:t>
            </a: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この形式はサンプルなので、必要な情報が開示されれば、</a:t>
            </a:r>
            <a:endParaRPr lang="en-US" altLang="ja-JP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　形式は自由です。</a:t>
            </a:r>
            <a:endParaRPr lang="en-US" altLang="ja-JP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104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​​テーマ</vt:lpstr>
      <vt:lpstr>日本精神科診断学会 ＣＯ Ｉ（利益相反） の開示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印刷 成進社</cp:lastModifiedBy>
  <cp:revision>21</cp:revision>
  <cp:lastPrinted>2016-08-02T10:16:42Z</cp:lastPrinted>
  <dcterms:created xsi:type="dcterms:W3CDTF">2012-08-22T19:13:55Z</dcterms:created>
  <dcterms:modified xsi:type="dcterms:W3CDTF">2025-12-04T05:25:17Z</dcterms:modified>
</cp:coreProperties>
</file>